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1879263" cy="5399088"/>
  <p:notesSz cx="6858000" cy="9144000"/>
  <p:defaultTextStyle>
    <a:defPPr>
      <a:defRPr lang="zh-CN"/>
    </a:defPPr>
    <a:lvl1pPr marL="0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0DA4-D5AE-4F76-995D-E2611F87B901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03EA-7988-48EF-AC2B-4B61225EA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6700" y="287452"/>
            <a:ext cx="10245864" cy="1043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6700" y="1437257"/>
            <a:ext cx="10245864" cy="342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6699" y="5004155"/>
            <a:ext cx="2672834" cy="287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0DA4-D5AE-4F76-995D-E2611F87B901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5006" y="5004155"/>
            <a:ext cx="4009251" cy="287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89730" y="5004155"/>
            <a:ext cx="2672834" cy="287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03EA-7988-48EF-AC2B-4B61225EA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76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4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1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86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9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01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5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0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3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2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90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1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13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00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59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4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47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2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49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53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8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15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81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6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9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4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9263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4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2654536936@qq.com</dc:creator>
  <cp:lastModifiedBy>2654536936@qq.com</cp:lastModifiedBy>
  <cp:revision>1</cp:revision>
  <dcterms:created xsi:type="dcterms:W3CDTF">2020-03-19T00:07:47Z</dcterms:created>
  <dcterms:modified xsi:type="dcterms:W3CDTF">2020-03-19T00:07:47Z</dcterms:modified>
</cp:coreProperties>
</file>